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Yeseva One" pitchFamily="2" charset="7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6" autoAdjust="0"/>
    <p:restoredTop sz="94080" autoAdjust="0"/>
  </p:normalViewPr>
  <p:slideViewPr>
    <p:cSldViewPr>
      <p:cViewPr varScale="1">
        <p:scale>
          <a:sx n="104" d="100"/>
          <a:sy n="104" d="100"/>
        </p:scale>
        <p:origin x="416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 Deng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19400" y="2494967"/>
            <a:ext cx="14309853" cy="716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37650" y="2705300"/>
            <a:ext cx="13494331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was introduced by Ian Goodfellow in 2014. It consists of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54" y="4847324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743200" y="2494967"/>
            <a:ext cx="13686355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296279" y="2789919"/>
            <a:ext cx="128016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that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between real and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5" y="34671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722418" y="2628900"/>
            <a:ext cx="14249400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create high-quality, realistic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Active in art creation, face generation, medical imaging, and style transfer.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 during adversarial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307498" y="3203900"/>
            <a:ext cx="9753601" cy="583726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0593" y="3521726"/>
            <a:ext cx="9290506" cy="5239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23782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Kingma,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latent space.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latent space.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anomaly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8" y="4776487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5433</TotalTime>
  <Words>1708</Words>
  <Application>Microsoft Macintosh PowerPoint</Application>
  <PresentationFormat>Custom</PresentationFormat>
  <Paragraphs>291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Nunito Sans Heavy</vt:lpstr>
      <vt:lpstr>Nunito Sans</vt:lpstr>
      <vt:lpstr>Libre Baskerville</vt:lpstr>
      <vt:lpstr>Yeseva One</vt:lpstr>
      <vt:lpstr>Cambria Math</vt:lpstr>
      <vt:lpstr>Calibri</vt:lpstr>
      <vt:lpstr>Nunito Sans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462</cp:revision>
  <dcterms:created xsi:type="dcterms:W3CDTF">2006-08-16T00:00:00Z</dcterms:created>
  <dcterms:modified xsi:type="dcterms:W3CDTF">2024-09-17T09:58:15Z</dcterms:modified>
  <dc:identifier>DAF_p7YEKQg</dc:identifier>
</cp:coreProperties>
</file>